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556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1A7FA-B7B1-4149-AA73-E6BDFBC42480}" type="datetimeFigureOut">
              <a:rPr lang="en-US" smtClean="0"/>
              <a:pPr/>
              <a:t>11/30/2024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52FA7-A496-4F83-86CC-2B34BE1E87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Techno-Societal 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666D9-25A6-4A03-BBA7-8B23730C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8904" y="1196753"/>
            <a:ext cx="7772400" cy="1152128"/>
          </a:xfrm>
        </p:spPr>
        <p:txBody>
          <a:bodyPr>
            <a:normAutofit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Techno-Societal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3503288"/>
            <a:ext cx="6400800" cy="3310088"/>
          </a:xfrm>
        </p:spPr>
        <p:txBody>
          <a:bodyPr>
            <a:normAutofit fontScale="70000" lnSpcReduction="20000"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Paper ID-</a:t>
            </a:r>
          </a:p>
          <a:p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Name </a:t>
            </a: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 Presenter -</a:t>
            </a:r>
          </a:p>
          <a:p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Name of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attendee</a:t>
            </a: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If any)-</a:t>
            </a:r>
          </a:p>
          <a:p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Affiliation-</a:t>
            </a:r>
          </a:p>
          <a:p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College/ University </a:t>
            </a: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Venue: SVERI’S </a:t>
            </a:r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College of  Engineering , Pandharpur </a:t>
            </a:r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(An Autonomous Institute) </a:t>
            </a:r>
            <a:endParaRPr lang="en-IN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027" name="Picture 3" descr="C:\Users\User14\Downloads\techno-societal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8" cy="1518247"/>
          </a:xfrm>
          <a:prstGeom prst="rect">
            <a:avLst/>
          </a:prstGeom>
          <a:noFill/>
        </p:spPr>
      </p:pic>
      <p:pic>
        <p:nvPicPr>
          <p:cNvPr id="9" name="Picture 2" descr="C:\Users\User14\Downloads\sveri_college_of_engineering_pandharpur_logo.jpg"/>
          <p:cNvPicPr>
            <a:picLocks noChangeAspect="1" noChangeArrowheads="1"/>
          </p:cNvPicPr>
          <p:nvPr/>
        </p:nvPicPr>
        <p:blipFill rotWithShape="1">
          <a:blip r:embed="rId3"/>
          <a:srcRect l="-1" r="1764" b="8967"/>
          <a:stretch/>
        </p:blipFill>
        <p:spPr bwMode="auto">
          <a:xfrm>
            <a:off x="57528" y="149036"/>
            <a:ext cx="1442638" cy="133685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626985" y="2564904"/>
            <a:ext cx="4147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“Title of Research Paper”</a:t>
            </a:r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Name of Presenter-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Mail Id- 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Contact No-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College Name-</a:t>
            </a: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Note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Above details will be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displayed for collaboration purposes.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Introduction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/>
          <a:p>
            <a:r>
              <a:rPr lang="en-US" dirty="0" smtClean="0"/>
              <a:t>13th -14th December 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A39666D9-25A6-4A03-BBA7-8B23730C49B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Scope of research work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Methodology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Techno-Societal 2024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Experimentation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Result Discussion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Conclusion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Presenter’s Publication (if any) 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13th -14th December 2024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666D9-25A6-4A03-BBA7-8B23730C49B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Techno-Societal 2024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151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Techno-Societal 2024 </vt:lpstr>
      <vt:lpstr>Introduction </vt:lpstr>
      <vt:lpstr>Scope of research work</vt:lpstr>
      <vt:lpstr>Methodology </vt:lpstr>
      <vt:lpstr>Experimentation</vt:lpstr>
      <vt:lpstr>Result Discussion </vt:lpstr>
      <vt:lpstr>Conclusion </vt:lpstr>
      <vt:lpstr>References </vt:lpstr>
      <vt:lpstr>Presenter’s Publication (if any)  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 Societal 2024  “Title of Research Paper”</dc:title>
  <dc:creator>User14</dc:creator>
  <cp:lastModifiedBy>Windows User</cp:lastModifiedBy>
  <cp:revision>5</cp:revision>
  <dcterms:created xsi:type="dcterms:W3CDTF">2024-11-30T08:33:32Z</dcterms:created>
  <dcterms:modified xsi:type="dcterms:W3CDTF">2024-11-30T09:05:26Z</dcterms:modified>
</cp:coreProperties>
</file>